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81" d="100"/>
          <a:sy n="81" d="100"/>
        </p:scale>
        <p:origin x="120" y="6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8/8/2017</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t>1</a:t>
            </a:fld>
            <a:endParaRPr lang="en-US"/>
          </a:p>
        </p:txBody>
      </p:sp>
    </p:spTree>
    <p:extLst>
      <p:ext uri="{BB962C8B-B14F-4D97-AF65-F5344CB8AC3E}">
        <p14:creationId xmlns:p14="http://schemas.microsoft.com/office/powerpoint/2010/main" val="1742769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8/8/2017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8/8/2017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8/8/2017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8/8/2017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8/8/2017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Tues</a:t>
            </a:r>
            <a:r>
              <a:rPr lang="en-US" dirty="0" smtClean="0">
                <a:solidFill>
                  <a:schemeClr val="bg1"/>
                </a:solidFill>
              </a:rPr>
              <a:t>day</a:t>
            </a:r>
            <a:r>
              <a:rPr lang="en-US" dirty="0" smtClean="0">
                <a:solidFill>
                  <a:schemeClr val="bg1"/>
                </a:solidFill>
              </a:rPr>
              <a:t>, August </a:t>
            </a:r>
            <a:r>
              <a:rPr lang="en-US" dirty="0" smtClean="0">
                <a:solidFill>
                  <a:schemeClr val="bg1"/>
                </a:solidFill>
              </a:rPr>
              <a:t>8, </a:t>
            </a:r>
            <a:r>
              <a:rPr lang="en-US" dirty="0" smtClean="0">
                <a:solidFill>
                  <a:schemeClr val="bg1"/>
                </a:solidFill>
              </a:rPr>
              <a:t>2017</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dirty="0"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rgbClr val="00B0F0"/>
                </a:solidFill>
              </a:rPr>
              <a:t>Metric Monster Measurement</a:t>
            </a:r>
          </a:p>
          <a:p>
            <a:r>
              <a:rPr lang="en-US" sz="3000" dirty="0" smtClean="0">
                <a:solidFill>
                  <a:srgbClr val="00B0F0"/>
                </a:solidFill>
              </a:rPr>
              <a:t>Metric Conversion Word Puzzle</a:t>
            </a:r>
            <a:endParaRPr lang="en-US" sz="3000" dirty="0" smtClean="0">
              <a:solidFill>
                <a:srgbClr val="00B0F0"/>
              </a:solidFill>
            </a:endParaRPr>
          </a:p>
          <a:p>
            <a:pPr marL="0" indent="0">
              <a:buNone/>
            </a:pPr>
            <a:r>
              <a:rPr lang="en-US" sz="3000" dirty="0" smtClean="0">
                <a:solidFill>
                  <a:srgbClr val="00B0F0"/>
                </a:solidFill>
              </a:rPr>
              <a:t> </a:t>
            </a:r>
            <a:r>
              <a:rPr lang="en-US" sz="3000" u="sng" dirty="0" smtClean="0">
                <a:solidFill>
                  <a:schemeClr val="accent4"/>
                </a:solidFill>
              </a:rPr>
              <a:t>HW:</a:t>
            </a:r>
            <a:r>
              <a:rPr lang="en-US" sz="3000" dirty="0" smtClean="0">
                <a:solidFill>
                  <a:schemeClr val="accent4"/>
                </a:solidFill>
              </a:rPr>
              <a:t> </a:t>
            </a:r>
          </a:p>
          <a:p>
            <a:r>
              <a:rPr lang="en-US" sz="3000" dirty="0">
                <a:solidFill>
                  <a:schemeClr val="accent4"/>
                </a:solidFill>
              </a:rPr>
              <a:t>Metric Monster  </a:t>
            </a:r>
            <a:endParaRPr lang="en-US" sz="3000" dirty="0" smtClean="0">
              <a:solidFill>
                <a:schemeClr val="accent4"/>
              </a:solidFill>
            </a:endParaRPr>
          </a:p>
          <a:p>
            <a:pPr marL="0" indent="0">
              <a:buNone/>
            </a:pPr>
            <a:r>
              <a:rPr lang="en-US" sz="3000" dirty="0" smtClean="0">
                <a:solidFill>
                  <a:schemeClr val="accent4"/>
                </a:solidFill>
              </a:rPr>
              <a:t>-</a:t>
            </a:r>
            <a:r>
              <a:rPr lang="en-US" sz="3000" dirty="0">
                <a:solidFill>
                  <a:schemeClr val="accent4"/>
                </a:solidFill>
              </a:rPr>
              <a:t>final=Mon, 8/14</a:t>
            </a:r>
          </a:p>
        </p:txBody>
      </p:sp>
      <p:sp>
        <p:nvSpPr>
          <p:cNvPr id="7" name="Text Placeholder 6"/>
          <p:cNvSpPr>
            <a:spLocks noGrp="1"/>
          </p:cNvSpPr>
          <p:nvPr>
            <p:ph type="body" sz="quarter" idx="3"/>
          </p:nvPr>
        </p:nvSpPr>
        <p:spPr>
          <a:xfrm>
            <a:off x="6172200" y="1349681"/>
            <a:ext cx="5183188" cy="495367"/>
          </a:xfrm>
        </p:spPr>
        <p:txBody>
          <a:bodyPr/>
          <a:lstStyle/>
          <a:p>
            <a:r>
              <a:rPr lang="en-US" dirty="0" smtClean="0">
                <a:solidFill>
                  <a:srgbClr val="FF0000"/>
                </a:solidFill>
              </a:rPr>
              <a:t>Write </a:t>
            </a:r>
            <a:r>
              <a:rPr lang="en-US" dirty="0">
                <a:solidFill>
                  <a:srgbClr val="FF0000"/>
                </a:solidFill>
              </a:rPr>
              <a:t>I</a:t>
            </a:r>
            <a:r>
              <a:rPr lang="en-US" dirty="0" smtClean="0">
                <a:solidFill>
                  <a:srgbClr val="FF0000"/>
                </a:solidFill>
              </a:rPr>
              <a:t>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What is the sentence that helps you remember the metric system prefixes?</a:t>
            </a:r>
            <a:endParaRPr lang="en-US" u="sng" dirty="0" smtClean="0">
              <a:solidFill>
                <a:srgbClr val="00B05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a:t>
            </a:r>
            <a:r>
              <a:rPr lang="en-US" u="sng" dirty="0">
                <a:solidFill>
                  <a:srgbClr val="00B050"/>
                </a:solidFill>
              </a:rPr>
              <a:t>will need</a:t>
            </a:r>
            <a:r>
              <a:rPr lang="en-US" b="1" u="sng" dirty="0">
                <a:solidFill>
                  <a:srgbClr val="00B050"/>
                </a:solidFill>
              </a:rPr>
              <a:t>:</a:t>
            </a:r>
          </a:p>
          <a:p>
            <a:r>
              <a:rPr lang="en-US" dirty="0" smtClean="0">
                <a:solidFill>
                  <a:srgbClr val="00B050"/>
                </a:solidFill>
              </a:rPr>
              <a:t>Pencil</a:t>
            </a:r>
          </a:p>
          <a:p>
            <a:r>
              <a:rPr lang="en-US" dirty="0" smtClean="0">
                <a:solidFill>
                  <a:srgbClr val="00B050"/>
                </a:solidFill>
              </a:rPr>
              <a:t>Agenda</a:t>
            </a:r>
          </a:p>
          <a:p>
            <a:r>
              <a:rPr lang="en-US" dirty="0" smtClean="0">
                <a:solidFill>
                  <a:srgbClr val="00B050"/>
                </a:solidFill>
              </a:rPr>
              <a:t>New Monitoring Log (pink paper)</a:t>
            </a:r>
          </a:p>
        </p:txBody>
      </p:sp>
    </p:spTree>
    <p:extLst>
      <p:ext uri="{BB962C8B-B14F-4D97-AF65-F5344CB8AC3E}">
        <p14:creationId xmlns:p14="http://schemas.microsoft.com/office/powerpoint/2010/main" val="1529805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a:p>
            <a:endParaRPr lang="en-US" dirty="0">
              <a:solidFill>
                <a:schemeClr val="bg1"/>
              </a:solidFill>
            </a:endParaRPr>
          </a:p>
        </p:txBody>
      </p:sp>
      <p:sp>
        <p:nvSpPr>
          <p:cNvPr id="5" name="Text Placeholder 4"/>
          <p:cNvSpPr>
            <a:spLocks noGrp="1"/>
          </p:cNvSpPr>
          <p:nvPr>
            <p:ph type="body" sz="quarter" idx="3"/>
          </p:nvPr>
        </p:nvSpPr>
        <p:spPr/>
        <p:txBody>
          <a:bodyPr/>
          <a:lstStyle/>
          <a:p>
            <a:endParaRPr lang="en-US" dirty="0"/>
          </a:p>
        </p:txBody>
      </p:sp>
      <p:pic>
        <p:nvPicPr>
          <p:cNvPr id="6" name="Picture 5"/>
          <p:cNvPicPr>
            <a:picLocks noChangeAspect="1"/>
          </p:cNvPicPr>
          <p:nvPr/>
        </p:nvPicPr>
        <p:blipFill>
          <a:blip r:embed="rId2"/>
          <a:stretch>
            <a:fillRect/>
          </a:stretch>
        </p:blipFill>
        <p:spPr>
          <a:xfrm>
            <a:off x="2849451" y="3030376"/>
            <a:ext cx="6493097" cy="797248"/>
          </a:xfrm>
          <a:prstGeom prst="rect">
            <a:avLst/>
          </a:prstGeom>
        </p:spPr>
      </p:pic>
      <p:pic>
        <p:nvPicPr>
          <p:cNvPr id="9" name="Content Placeholder 8"/>
          <p:cNvPicPr>
            <a:picLocks noGrp="1" noChangeAspect="1"/>
          </p:cNvPicPr>
          <p:nvPr>
            <p:ph sz="quarter" idx="4"/>
          </p:nvPr>
        </p:nvPicPr>
        <p:blipFill>
          <a:blip r:embed="rId3"/>
          <a:stretch>
            <a:fillRect/>
          </a:stretch>
        </p:blipFill>
        <p:spPr>
          <a:xfrm>
            <a:off x="6172200" y="386766"/>
            <a:ext cx="6051464" cy="6324278"/>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40015</TotalTime>
  <Words>109</Words>
  <Application>Microsoft Office PowerPoint</Application>
  <PresentationFormat>Widescreen</PresentationFormat>
  <Paragraphs>19</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Tuesday, August 8, 2017</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347</cp:revision>
  <cp:lastPrinted>2016-04-26T17:44:54Z</cp:lastPrinted>
  <dcterms:created xsi:type="dcterms:W3CDTF">2015-10-22T15:42:29Z</dcterms:created>
  <dcterms:modified xsi:type="dcterms:W3CDTF">2017-08-08T17:14:31Z</dcterms:modified>
</cp:coreProperties>
</file>